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7AE87-FB4E-4DF6-8C4C-39EC0A06CE22}" type="datetimeFigureOut">
              <a:rPr lang="fr-FR" smtClean="0"/>
              <a:pPr/>
              <a:t>15/10/2016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0EB88-D955-4425-BA3C-2BF61036CF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de la création?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901F-5C2B-4DF5-BE1A-DB48D940CEF1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Année aménagement foncier à </a:t>
            </a:r>
            <a:r>
              <a:rPr lang="fr-FR" dirty="0" err="1" smtClean="0"/>
              <a:t>Drouges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901F-5C2B-4DF5-BE1A-DB48D940CEF1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Doit</a:t>
            </a:r>
            <a:r>
              <a:rPr lang="fr-FR" baseline="0" dirty="0" smtClean="0"/>
              <a:t> on ajouter le circuit des 2 </a:t>
            </a:r>
            <a:r>
              <a:rPr lang="fr-FR" baseline="0" dirty="0" err="1" smtClean="0"/>
              <a:t>salleries</a:t>
            </a:r>
            <a:r>
              <a:rPr lang="fr-FR" baseline="0" dirty="0" smtClean="0"/>
              <a:t>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901F-5C2B-4DF5-BE1A-DB48D940CEF1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Insérer</a:t>
            </a:r>
            <a:r>
              <a:rPr lang="fr-FR" baseline="0" dirty="0" smtClean="0"/>
              <a:t> une photo du 1</a:t>
            </a:r>
            <a:r>
              <a:rPr lang="fr-FR" baseline="30000" dirty="0" smtClean="0"/>
              <a:t>er</a:t>
            </a:r>
            <a:r>
              <a:rPr lang="fr-FR" baseline="0" dirty="0" smtClean="0"/>
              <a:t> topoguide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901F-5C2B-4DF5-BE1A-DB48D940CEF1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du circuit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901F-5C2B-4DF5-BE1A-DB48D940CEF1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901F-5C2B-4DF5-BE1A-DB48D940CEF1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Photos de la fête de l’eau à</a:t>
            </a:r>
            <a:r>
              <a:rPr lang="fr-FR" baseline="0" dirty="0" smtClean="0"/>
              <a:t> inclure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901F-5C2B-4DF5-BE1A-DB48D940CEF1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Points à revoir lors d’un 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901F-5C2B-4DF5-BE1A-DB48D940CEF1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1BF9-1D30-46CD-8D2C-75E502C34106}" type="datetimeFigureOut">
              <a:rPr lang="fr-FR" smtClean="0"/>
              <a:pPr/>
              <a:t>15/10/2016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9B60-F301-444C-A0B3-49ADD6BD34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1BF9-1D30-46CD-8D2C-75E502C34106}" type="datetimeFigureOut">
              <a:rPr lang="fr-FR" smtClean="0"/>
              <a:pPr/>
              <a:t>15/10/2016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9B60-F301-444C-A0B3-49ADD6BD34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1BF9-1D30-46CD-8D2C-75E502C34106}" type="datetimeFigureOut">
              <a:rPr lang="fr-FR" smtClean="0"/>
              <a:pPr/>
              <a:t>15/10/2016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9B60-F301-444C-A0B3-49ADD6BD34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1BF9-1D30-46CD-8D2C-75E502C34106}" type="datetimeFigureOut">
              <a:rPr lang="fr-FR" smtClean="0"/>
              <a:pPr/>
              <a:t>15/10/2016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9B60-F301-444C-A0B3-49ADD6BD34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1BF9-1D30-46CD-8D2C-75E502C34106}" type="datetimeFigureOut">
              <a:rPr lang="fr-FR" smtClean="0"/>
              <a:pPr/>
              <a:t>15/10/2016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9B60-F301-444C-A0B3-49ADD6BD34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1BF9-1D30-46CD-8D2C-75E502C34106}" type="datetimeFigureOut">
              <a:rPr lang="fr-FR" smtClean="0"/>
              <a:pPr/>
              <a:t>15/10/2016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9B60-F301-444C-A0B3-49ADD6BD34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1BF9-1D30-46CD-8D2C-75E502C34106}" type="datetimeFigureOut">
              <a:rPr lang="fr-FR" smtClean="0"/>
              <a:pPr/>
              <a:t>15/10/2016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9B60-F301-444C-A0B3-49ADD6BD34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1BF9-1D30-46CD-8D2C-75E502C34106}" type="datetimeFigureOut">
              <a:rPr lang="fr-FR" smtClean="0"/>
              <a:pPr/>
              <a:t>15/10/2016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9B60-F301-444C-A0B3-49ADD6BD34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1BF9-1D30-46CD-8D2C-75E502C34106}" type="datetimeFigureOut">
              <a:rPr lang="fr-FR" smtClean="0"/>
              <a:pPr/>
              <a:t>15/10/2016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9B60-F301-444C-A0B3-49ADD6BD34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1BF9-1D30-46CD-8D2C-75E502C34106}" type="datetimeFigureOut">
              <a:rPr lang="fr-FR" smtClean="0"/>
              <a:pPr/>
              <a:t>15/10/2016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9B60-F301-444C-A0B3-49ADD6BD34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1BF9-1D30-46CD-8D2C-75E502C34106}" type="datetimeFigureOut">
              <a:rPr lang="fr-FR" smtClean="0"/>
              <a:pPr/>
              <a:t>15/10/2016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9B60-F301-444C-A0B3-49ADD6BD34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D1BF9-1D30-46CD-8D2C-75E502C34106}" type="datetimeFigureOut">
              <a:rPr lang="fr-FR" smtClean="0"/>
              <a:pPr/>
              <a:t>15/10/2016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89B60-F301-444C-A0B3-49ADD6BD34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lescheminsdelardenne@e-monsite.fr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annonce 25an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69508"/>
            <a:ext cx="7467600" cy="27350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Deuxième topoguide</a:t>
            </a:r>
            <a:endParaRPr lang="fr-FR" dirty="0"/>
          </a:p>
        </p:txBody>
      </p:sp>
      <p:pic>
        <p:nvPicPr>
          <p:cNvPr id="4" name="Espace réservé du contenu 3" descr="carte 10 sentier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07484" y="1600200"/>
            <a:ext cx="6967031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Dernier topoguide </a:t>
            </a:r>
            <a:br>
              <a:rPr lang="fr-FR" dirty="0" smtClean="0"/>
            </a:br>
            <a:r>
              <a:rPr lang="fr-FR" dirty="0" smtClean="0"/>
              <a:t>(Vitré Communauté)</a:t>
            </a:r>
            <a:endParaRPr lang="fr-FR" dirty="0"/>
          </a:p>
        </p:txBody>
      </p:sp>
      <p:pic>
        <p:nvPicPr>
          <p:cNvPr id="4" name="Espace réservé du contenu 3" descr="2016-08-16_1912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0315" y="1600200"/>
            <a:ext cx="7341370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Création d’un onzième circuit en 2016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Circuit des 2 </a:t>
            </a:r>
            <a:r>
              <a:rPr lang="fr-FR" dirty="0" err="1" smtClean="0"/>
              <a:t>salleries</a:t>
            </a:r>
            <a:r>
              <a:rPr lang="fr-FR" dirty="0" smtClean="0"/>
              <a:t>, reliant la commune de </a:t>
            </a:r>
            <a:r>
              <a:rPr lang="fr-FR" dirty="0" err="1" smtClean="0"/>
              <a:t>Rannée</a:t>
            </a:r>
            <a:r>
              <a:rPr lang="fr-FR" dirty="0" smtClean="0"/>
              <a:t> et de la </a:t>
            </a:r>
            <a:r>
              <a:rPr lang="fr-FR" dirty="0" err="1" smtClean="0"/>
              <a:t>Guerche</a:t>
            </a:r>
            <a:r>
              <a:rPr lang="fr-FR" dirty="0" smtClean="0"/>
              <a:t> de Bretagne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Partenariat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Téléthon avec le Centre social du pays de la </a:t>
            </a:r>
            <a:r>
              <a:rPr lang="fr-FR" dirty="0" err="1" smtClean="0"/>
              <a:t>Guerche</a:t>
            </a:r>
            <a:r>
              <a:rPr lang="fr-FR" dirty="0" smtClean="0"/>
              <a:t> </a:t>
            </a:r>
          </a:p>
          <a:p>
            <a:r>
              <a:rPr lang="fr-FR" dirty="0" smtClean="0"/>
              <a:t>Les communes : </a:t>
            </a:r>
            <a:r>
              <a:rPr lang="fr-FR" dirty="0" err="1" smtClean="0"/>
              <a:t>Arbrissel</a:t>
            </a:r>
            <a:r>
              <a:rPr lang="fr-FR" dirty="0" smtClean="0"/>
              <a:t>, </a:t>
            </a:r>
            <a:r>
              <a:rPr lang="fr-FR" dirty="0" err="1" smtClean="0"/>
              <a:t>Drouges</a:t>
            </a:r>
            <a:r>
              <a:rPr lang="fr-FR" dirty="0" smtClean="0"/>
              <a:t>, La </a:t>
            </a:r>
            <a:r>
              <a:rPr lang="fr-FR" dirty="0" err="1" smtClean="0"/>
              <a:t>Guerche</a:t>
            </a:r>
            <a:r>
              <a:rPr lang="fr-FR" dirty="0" smtClean="0"/>
              <a:t> </a:t>
            </a:r>
            <a:r>
              <a:rPr lang="fr-FR" dirty="0" err="1" smtClean="0"/>
              <a:t>deBretagne</a:t>
            </a:r>
            <a:r>
              <a:rPr lang="fr-FR" dirty="0" smtClean="0"/>
              <a:t>, Moussé, </a:t>
            </a:r>
            <a:r>
              <a:rPr lang="fr-FR" dirty="0" err="1" smtClean="0"/>
              <a:t>Rannée</a:t>
            </a:r>
            <a:endParaRPr lang="fr-FR" dirty="0" smtClean="0"/>
          </a:p>
          <a:p>
            <a:r>
              <a:rPr lang="fr-FR" dirty="0" smtClean="0"/>
              <a:t>La communauté de commune: Vitré </a:t>
            </a:r>
            <a:r>
              <a:rPr lang="fr-FR" dirty="0" err="1" smtClean="0"/>
              <a:t>commmunauté</a:t>
            </a:r>
            <a:endParaRPr lang="fr-FR" dirty="0" smtClean="0"/>
          </a:p>
          <a:p>
            <a:r>
              <a:rPr lang="fr-FR" dirty="0" smtClean="0"/>
              <a:t>Association : </a:t>
            </a:r>
            <a:r>
              <a:rPr lang="fr-FR" dirty="0" err="1" smtClean="0"/>
              <a:t>Equi</a:t>
            </a:r>
            <a:r>
              <a:rPr lang="fr-FR" dirty="0" smtClean="0"/>
              <a:t> partage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Aujourd’hui, les sentiers participent au maintien d’un paysage bocager reconnus, et sont utilisés par différentes association : </a:t>
            </a:r>
          </a:p>
          <a:p>
            <a:pPr lvl="1"/>
            <a:r>
              <a:rPr lang="fr-FR" dirty="0" err="1" smtClean="0"/>
              <a:t>festi</a:t>
            </a:r>
            <a:r>
              <a:rPr lang="fr-FR" dirty="0" smtClean="0"/>
              <a:t> ballade, </a:t>
            </a:r>
            <a:r>
              <a:rPr lang="fr-FR" dirty="0" err="1" smtClean="0"/>
              <a:t>equi</a:t>
            </a:r>
            <a:r>
              <a:rPr lang="fr-FR" dirty="0" smtClean="0"/>
              <a:t> partage, les léopards </a:t>
            </a:r>
            <a:r>
              <a:rPr lang="fr-FR" dirty="0" err="1" smtClean="0"/>
              <a:t>guerchais</a:t>
            </a:r>
            <a:endParaRPr lang="fr-FR" dirty="0" smtClean="0"/>
          </a:p>
          <a:p>
            <a:r>
              <a:rPr lang="fr-FR" dirty="0" smtClean="0"/>
              <a:t>Les sentiers sont utilisés pour des activités autres que la randonnée (VTT, course, cheval, jeux…)</a:t>
            </a:r>
          </a:p>
          <a:p>
            <a:r>
              <a:rPr lang="fr-FR" dirty="0" smtClean="0"/>
              <a:t>Les amis de St Jacques ont répertoriés certains sentiers.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2- Entretien des circuits et balisage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L’entretien des sentiers est assuré par un partenariat commune-association :</a:t>
            </a:r>
          </a:p>
          <a:p>
            <a:pPr lvl="1"/>
            <a:r>
              <a:rPr lang="fr-FR" dirty="0" smtClean="0"/>
              <a:t>Journée de bénévoles pour nettoyer et baliser</a:t>
            </a:r>
          </a:p>
          <a:p>
            <a:r>
              <a:rPr lang="fr-FR" dirty="0" smtClean="0"/>
              <a:t>En 2015, entrée des communes dans Vitré Communauté</a:t>
            </a:r>
          </a:p>
          <a:p>
            <a:pPr lvl="1"/>
            <a:r>
              <a:rPr lang="fr-FR" dirty="0" smtClean="0"/>
              <a:t>Harmonisation du balisage sur le territoire</a:t>
            </a:r>
          </a:p>
          <a:p>
            <a:pPr lvl="1"/>
            <a:r>
              <a:rPr lang="fr-FR" dirty="0" smtClean="0"/>
              <a:t>Insertion des sentiers dans les topoguides de Vitré Communauté</a:t>
            </a:r>
          </a:p>
          <a:p>
            <a:pPr lvl="1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524013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728006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3- Activités « nature et découverte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8 randonnées à l’année</a:t>
            </a:r>
          </a:p>
          <a:p>
            <a:pPr lvl="1"/>
            <a:r>
              <a:rPr lang="fr-FR" dirty="0" smtClean="0"/>
              <a:t>Randonnées locales sur nos circuits en hiver</a:t>
            </a:r>
          </a:p>
          <a:p>
            <a:pPr lvl="1"/>
            <a:r>
              <a:rPr lang="fr-FR" dirty="0" smtClean="0"/>
              <a:t>Randonnée dans un rayon de 20 à 30 km</a:t>
            </a:r>
          </a:p>
          <a:p>
            <a:pPr lvl="2"/>
            <a:r>
              <a:rPr lang="fr-FR" dirty="0" smtClean="0"/>
              <a:t>Dont une randonnée avec pique nique et « visite découverte »</a:t>
            </a:r>
          </a:p>
          <a:p>
            <a:pPr lvl="2"/>
            <a:r>
              <a:rPr lang="fr-FR" dirty="0" smtClean="0"/>
              <a:t>Depuis septembre 2000, une randonnée au bord de la mer ou sur une île</a:t>
            </a:r>
          </a:p>
        </p:txBody>
      </p:sp>
      <p:pic>
        <p:nvPicPr>
          <p:cNvPr id="4" name="Image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933056"/>
            <a:ext cx="2759968" cy="2759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dirty="0" smtClean="0"/>
              <a:t>Des animations dans l’esprit « découverte » : fête de l’eau, découverte des fruits sauvages, fête des 20 ans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peu d’histoire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Création de l’association en 1991</a:t>
            </a:r>
          </a:p>
          <a:p>
            <a:r>
              <a:rPr lang="fr-FR" dirty="0" smtClean="0"/>
              <a:t>Les présidents</a:t>
            </a:r>
          </a:p>
          <a:p>
            <a:pPr lvl="1"/>
            <a:r>
              <a:rPr lang="fr-FR" dirty="0" smtClean="0"/>
              <a:t>Yves </a:t>
            </a:r>
            <a:r>
              <a:rPr lang="fr-FR" dirty="0" err="1" smtClean="0"/>
              <a:t>Deniel</a:t>
            </a:r>
            <a:r>
              <a:rPr lang="fr-FR" dirty="0" smtClean="0"/>
              <a:t> : 1991-1993</a:t>
            </a:r>
          </a:p>
          <a:p>
            <a:pPr lvl="1"/>
            <a:r>
              <a:rPr lang="fr-FR" dirty="0" smtClean="0"/>
              <a:t>Ferdinand Guillet : 1993-1996</a:t>
            </a:r>
          </a:p>
          <a:p>
            <a:pPr lvl="1"/>
            <a:r>
              <a:rPr lang="fr-FR" dirty="0" smtClean="0"/>
              <a:t>Jacques </a:t>
            </a:r>
            <a:r>
              <a:rPr lang="fr-FR" dirty="0" err="1" smtClean="0"/>
              <a:t>Bidaux</a:t>
            </a:r>
            <a:r>
              <a:rPr lang="fr-FR" dirty="0" smtClean="0"/>
              <a:t> : 1996-1999</a:t>
            </a:r>
          </a:p>
          <a:p>
            <a:pPr lvl="1"/>
            <a:r>
              <a:rPr lang="fr-FR" dirty="0" smtClean="0"/>
              <a:t>Bernard Morel : 1999-2012</a:t>
            </a:r>
          </a:p>
          <a:p>
            <a:pPr lvl="1"/>
            <a:r>
              <a:rPr lang="fr-FR" dirty="0" smtClean="0"/>
              <a:t>Bruno Lepage : 2012 à aujourd’hui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Des « séjours randonnées »</a:t>
            </a:r>
          </a:p>
          <a:p>
            <a:pPr lvl="1"/>
            <a:r>
              <a:rPr lang="fr-FR" dirty="0" smtClean="0"/>
              <a:t>La Corse en 2010</a:t>
            </a:r>
          </a:p>
          <a:p>
            <a:pPr lvl="1"/>
            <a:r>
              <a:rPr lang="fr-FR" dirty="0" smtClean="0"/>
              <a:t>Les alpes mancelles en 2012</a:t>
            </a:r>
            <a:endParaRPr lang="fr-FR" dirty="0"/>
          </a:p>
        </p:txBody>
      </p:sp>
      <p:pic>
        <p:nvPicPr>
          <p:cNvPr id="4" name="Image 3" descr="P10004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780928"/>
            <a:ext cx="3323861" cy="2492896"/>
          </a:xfrm>
          <a:prstGeom prst="rect">
            <a:avLst/>
          </a:prstGeom>
        </p:spPr>
      </p:pic>
      <p:pic>
        <p:nvPicPr>
          <p:cNvPr id="5" name="Image 4" descr="3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789040"/>
            <a:ext cx="3227851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évolutions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Les mercredis de l’été : randonnées hebdomadaires, le soir, sur nos circuits en juin/juillet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Tracés GPS des circuits disponibles sur le site internet : </a:t>
            </a:r>
            <a:r>
              <a:rPr lang="fr-FR" dirty="0" smtClean="0">
                <a:hlinkClick r:id="rId2"/>
              </a:rPr>
              <a:t>lescheminsdelardenne@e-monsite.fr</a:t>
            </a:r>
            <a:r>
              <a:rPr lang="fr-FR" dirty="0" smtClean="0"/>
              <a:t>, avec référencement sur la plateforme </a:t>
            </a:r>
            <a:r>
              <a:rPr lang="fr-FR" dirty="0" err="1" smtClean="0"/>
              <a:t>ViewRanger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P7240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492896"/>
            <a:ext cx="3960440" cy="2227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projets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Définir les sites d’intérêt liés au patrimoine ou au paysage sur nos circuits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Travailler avec d’autres associations de randonnées pédestres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Promouvoir la pratique de la randonnée pédestre pour tous dans un cadre de loisir.</a:t>
            </a:r>
          </a:p>
          <a:p>
            <a:pPr lvl="1">
              <a:buNone/>
            </a:pPr>
            <a:r>
              <a:rPr lang="fr-FR" dirty="0" smtClean="0"/>
              <a:t>1- Assurer une vigilance sur les modifications du territoire</a:t>
            </a:r>
          </a:p>
          <a:p>
            <a:pPr lvl="1">
              <a:buNone/>
            </a:pPr>
            <a:r>
              <a:rPr lang="fr-FR" dirty="0" smtClean="0"/>
              <a:t>2- Entretien des circuits et balisage</a:t>
            </a:r>
          </a:p>
          <a:p>
            <a:pPr lvl="1">
              <a:buNone/>
            </a:pPr>
            <a:r>
              <a:rPr lang="fr-FR" dirty="0" smtClean="0"/>
              <a:t>3 -« Nature et découverte » : randonner sur des circuits valorisant le paysage et le patrimoine. Favoriser la convivialité et le lien social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1- Assurer une vigilance sur les modifications du territoire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suivi des travaux de la déviation, </a:t>
            </a:r>
          </a:p>
          <a:p>
            <a:r>
              <a:rPr lang="fr-FR" dirty="0" smtClean="0"/>
              <a:t>interpellation des collectivités pour le maintien de l’intérêt des sentiers, leur qualité paysagère.</a:t>
            </a:r>
          </a:p>
          <a:p>
            <a:r>
              <a:rPr lang="fr-FR" dirty="0" smtClean="0"/>
              <a:t>Aménagement : création de la passerelle du Chesnay</a:t>
            </a:r>
          </a:p>
          <a:p>
            <a:endParaRPr lang="fr-FR" dirty="0"/>
          </a:p>
        </p:txBody>
      </p:sp>
      <p:pic>
        <p:nvPicPr>
          <p:cNvPr id="4" name="Imag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42900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Défis de l’association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Très vite, il a été question d’aménagement foncier</a:t>
            </a:r>
          </a:p>
          <a:p>
            <a:pPr lvl="1"/>
            <a:r>
              <a:rPr lang="fr-FR" dirty="0" smtClean="0"/>
              <a:t>1994 à </a:t>
            </a:r>
            <a:r>
              <a:rPr lang="fr-FR" dirty="0" err="1" smtClean="0"/>
              <a:t>Rannée</a:t>
            </a:r>
            <a:endParaRPr lang="fr-FR" dirty="0" smtClean="0"/>
          </a:p>
          <a:p>
            <a:pPr lvl="1"/>
            <a:r>
              <a:rPr lang="fr-FR" dirty="0" smtClean="0"/>
              <a:t>    à </a:t>
            </a:r>
            <a:r>
              <a:rPr lang="fr-FR" dirty="0" err="1" smtClean="0"/>
              <a:t>Drouges</a:t>
            </a:r>
            <a:endParaRPr lang="fr-FR" dirty="0" smtClean="0"/>
          </a:p>
          <a:p>
            <a:r>
              <a:rPr lang="fr-FR" dirty="0" smtClean="0"/>
              <a:t>Remise en cause des sentiers déjà en place et création de nouveaux sentiers avec achats d’arbres par la commune.</a:t>
            </a:r>
          </a:p>
          <a:p>
            <a:r>
              <a:rPr lang="fr-FR" dirty="0" smtClean="0"/>
              <a:t>Les circuits ont été identifiés lors de cet aménagement foncier.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créer un circuit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Définir le circuit : négociation et tractation de terre, retrouver des chemins creux et des boucles.</a:t>
            </a:r>
          </a:p>
          <a:p>
            <a:r>
              <a:rPr lang="fr-FR" dirty="0" smtClean="0"/>
              <a:t>Baliser le circuit</a:t>
            </a:r>
          </a:p>
          <a:p>
            <a:r>
              <a:rPr lang="fr-FR" dirty="0" smtClean="0"/>
              <a:t>Faire des plantations en lien avec le département, intervention des chantiers d’insertion.</a:t>
            </a:r>
            <a:endParaRPr lang="fr-FR" dirty="0"/>
          </a:p>
        </p:txBody>
      </p:sp>
      <p:pic>
        <p:nvPicPr>
          <p:cNvPr id="4" name="Image 3" descr="20150920_100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2420888"/>
            <a:ext cx="1918742" cy="3189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Sur le territoire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10 circuits</a:t>
            </a:r>
          </a:p>
          <a:p>
            <a:r>
              <a:rPr lang="fr-FR" dirty="0" smtClean="0"/>
              <a:t>86 km dur 4 communes</a:t>
            </a:r>
          </a:p>
          <a:p>
            <a:pPr lvl="1"/>
            <a:r>
              <a:rPr lang="fr-FR" dirty="0" err="1" smtClean="0"/>
              <a:t>Rannée</a:t>
            </a:r>
            <a:endParaRPr lang="fr-FR" dirty="0" smtClean="0"/>
          </a:p>
          <a:p>
            <a:pPr lvl="1"/>
            <a:r>
              <a:rPr lang="fr-FR" dirty="0" err="1" smtClean="0"/>
              <a:t>Drouges</a:t>
            </a:r>
            <a:endParaRPr lang="fr-FR" dirty="0" smtClean="0"/>
          </a:p>
          <a:p>
            <a:pPr lvl="1"/>
            <a:r>
              <a:rPr lang="fr-FR" dirty="0" smtClean="0"/>
              <a:t>Moussé</a:t>
            </a:r>
          </a:p>
          <a:p>
            <a:pPr lvl="1"/>
            <a:r>
              <a:rPr lang="fr-FR" dirty="0" err="1" smtClean="0"/>
              <a:t>Arbrissel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707006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Premier topoguide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Affichage à l'écran (4:3)</PresentationFormat>
  <Paragraphs>93</Paragraphs>
  <Slides>22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Diapositive 1</vt:lpstr>
      <vt:lpstr>Un peu d’histoire …</vt:lpstr>
      <vt:lpstr>Missions</vt:lpstr>
      <vt:lpstr>1- Assurer une vigilance sur les modifications du territoire </vt:lpstr>
      <vt:lpstr>Défis de l’association</vt:lpstr>
      <vt:lpstr>Pour créer un circuit</vt:lpstr>
      <vt:lpstr>Sur le territoire</vt:lpstr>
      <vt:lpstr>Diapositive 8</vt:lpstr>
      <vt:lpstr>Premier topoguide</vt:lpstr>
      <vt:lpstr>Deuxième topoguide</vt:lpstr>
      <vt:lpstr>Dernier topoguide  (Vitré Communauté)</vt:lpstr>
      <vt:lpstr>Création d’un onzième circuit en 2016</vt:lpstr>
      <vt:lpstr>Partenariat</vt:lpstr>
      <vt:lpstr>Diapositive 14</vt:lpstr>
      <vt:lpstr>2- Entretien des circuits et balisage</vt:lpstr>
      <vt:lpstr>Diapositive 16</vt:lpstr>
      <vt:lpstr>Diapositive 17</vt:lpstr>
      <vt:lpstr>3- Activités « nature et découverte »</vt:lpstr>
      <vt:lpstr>Diapositive 19</vt:lpstr>
      <vt:lpstr>Diapositive 20</vt:lpstr>
      <vt:lpstr>Les évolutions</vt:lpstr>
      <vt:lpstr>Les projets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Gaelle</dc:creator>
  <cp:lastModifiedBy>Gaelle</cp:lastModifiedBy>
  <cp:revision>1</cp:revision>
  <dcterms:created xsi:type="dcterms:W3CDTF">2016-10-15T08:02:04Z</dcterms:created>
  <dcterms:modified xsi:type="dcterms:W3CDTF">2016-10-15T08:04:38Z</dcterms:modified>
</cp:coreProperties>
</file>